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7" autoAdjust="0"/>
    <p:restoredTop sz="94660"/>
  </p:normalViewPr>
  <p:slideViewPr>
    <p:cSldViewPr snapToGrid="0">
      <p:cViewPr varScale="1">
        <p:scale>
          <a:sx n="57" d="100"/>
          <a:sy n="57" d="100"/>
        </p:scale>
        <p:origin x="2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092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022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21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4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14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563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712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90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567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774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707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35E0B-AEFC-408B-A729-A17A59941AD3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EA15B-6AB0-4B32-B4DB-2937FD98B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947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5720" y="-195769"/>
            <a:ext cx="13003440" cy="724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056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667" y="-195769"/>
            <a:ext cx="12965334" cy="724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743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3325" y="-205295"/>
            <a:ext cx="12898650" cy="726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265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194" y="-181479"/>
            <a:ext cx="12984387" cy="722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5722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20010" y="-195769"/>
            <a:ext cx="13032019" cy="724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742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5246" y="-200532"/>
            <a:ext cx="13022492" cy="725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657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0957" y="-176716"/>
            <a:ext cx="12993913" cy="721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215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194" y="-200532"/>
            <a:ext cx="12984387" cy="725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77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7141" y="-214821"/>
            <a:ext cx="12946282" cy="728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172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5720" y="-229111"/>
            <a:ext cx="13003440" cy="731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062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6194" y="-205295"/>
            <a:ext cx="12984387" cy="726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44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1431" y="-229111"/>
            <a:ext cx="12974861" cy="7316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349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1431" y="-195769"/>
            <a:ext cx="12974861" cy="7249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403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8088" y="-191005"/>
            <a:ext cx="12908176" cy="724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075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Setare</dc:creator>
  <cp:lastModifiedBy>Setare</cp:lastModifiedBy>
  <cp:revision>1</cp:revision>
  <dcterms:created xsi:type="dcterms:W3CDTF">2024-07-07T20:37:00Z</dcterms:created>
  <dcterms:modified xsi:type="dcterms:W3CDTF">2024-07-07T20:42:00Z</dcterms:modified>
</cp:coreProperties>
</file>

<file path=docProps/thumbnail.jpeg>
</file>